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3" r:id="rId4"/>
    <p:sldId id="272" r:id="rId5"/>
    <p:sldId id="28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03"/>
          <a:stretch/>
        </p:blipFill>
        <p:spPr>
          <a:xfrm>
            <a:off x="0" y="0"/>
            <a:ext cx="801715" cy="90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6600" dirty="0">
                <a:latin typeface="Cursive standard" pitchFamily="2" charset="0"/>
              </a:rPr>
              <a:t> V, W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C5F12F0-D3F8-444D-96A7-3F153A43C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82"/>
          <a:stretch/>
        </p:blipFill>
        <p:spPr>
          <a:xfrm>
            <a:off x="1" y="798989"/>
            <a:ext cx="628336" cy="7375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1B737A4-79D9-4D75-A2C9-21A0B600E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Je copie le texte indiqué en faisant attention à la formation des lettres et à la lisibilité.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2DFD99A-41BD-4BC8-86FC-3623BB4E96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82"/>
          <a:stretch/>
        </p:blipFill>
        <p:spPr>
          <a:xfrm>
            <a:off x="1" y="798989"/>
            <a:ext cx="628336" cy="7375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A0066B-284C-4CA3-9E60-DD12B9B15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434" y="4156935"/>
            <a:ext cx="2095131" cy="139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324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4DA75658-C1D7-46CD-A014-04064F52CBE4}"/>
              </a:ext>
            </a:extLst>
          </p:cNvPr>
          <p:cNvSpPr txBox="1">
            <a:spLocks/>
          </p:cNvSpPr>
          <p:nvPr/>
        </p:nvSpPr>
        <p:spPr>
          <a:xfrm>
            <a:off x="885832" y="1777504"/>
            <a:ext cx="4390130" cy="128660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raconte à l’imparfait ce dont je me souviens de mes années de maternelle.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2" descr="Garderie, Enfant, Maternelle, École">
            <a:extLst>
              <a:ext uri="{FF2B5EF4-FFF2-40B4-BE49-F238E27FC236}">
                <a16:creationId xmlns:a16="http://schemas.microsoft.com/office/drawing/2014/main" id="{3EADE22B-46DF-4ACD-A76E-B008FFD54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02" y="3675355"/>
            <a:ext cx="3458904" cy="230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2">
            <a:extLst>
              <a:ext uri="{FF2B5EF4-FFF2-40B4-BE49-F238E27FC236}">
                <a16:creationId xmlns:a16="http://schemas.microsoft.com/office/drawing/2014/main" id="{E9A03358-E092-4402-8976-1B55E259620E}"/>
              </a:ext>
            </a:extLst>
          </p:cNvPr>
          <p:cNvSpPr txBox="1">
            <a:spLocks/>
          </p:cNvSpPr>
          <p:nvPr/>
        </p:nvSpPr>
        <p:spPr>
          <a:xfrm>
            <a:off x="1325246" y="246432"/>
            <a:ext cx="67816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Quand j’étais en maternelle…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86FABFD9-CBEC-432F-BFD6-0D67EDCF9607}"/>
              </a:ext>
            </a:extLst>
          </p:cNvPr>
          <p:cNvSpPr txBox="1">
            <a:spLocks/>
          </p:cNvSpPr>
          <p:nvPr/>
        </p:nvSpPr>
        <p:spPr>
          <a:xfrm>
            <a:off x="3080897" y="5903626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1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D0D7493F-E193-4606-9160-40ED8540FB01}"/>
              </a:ext>
            </a:extLst>
          </p:cNvPr>
          <p:cNvSpPr txBox="1">
            <a:spLocks/>
          </p:cNvSpPr>
          <p:nvPr/>
        </p:nvSpPr>
        <p:spPr>
          <a:xfrm>
            <a:off x="2821567" y="3218691"/>
            <a:ext cx="8666894" cy="628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Rappel : on a le droit de mentir lorsqu’on écrit une histoire.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9F366A2-39B5-C2FD-E7F4-B2AFE70FAF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382"/>
          <a:stretch/>
        </p:blipFill>
        <p:spPr>
          <a:xfrm>
            <a:off x="1" y="798989"/>
            <a:ext cx="628336" cy="73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68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2">
            <a:extLst>
              <a:ext uri="{FF2B5EF4-FFF2-40B4-BE49-F238E27FC236}">
                <a16:creationId xmlns:a16="http://schemas.microsoft.com/office/drawing/2014/main" id="{CDC79F0F-DE66-4FF8-B746-ED8728C0A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4" y="246432"/>
            <a:ext cx="8088635" cy="1325563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9EC979"/>
                </a:solidFill>
              </a:rPr>
              <a:t>Compléter une phrase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A1C2CD8F-B4C4-4376-B14F-47C5E5FDAB22}"/>
              </a:ext>
            </a:extLst>
          </p:cNvPr>
          <p:cNvSpPr txBox="1">
            <a:spLocks/>
          </p:cNvSpPr>
          <p:nvPr/>
        </p:nvSpPr>
        <p:spPr>
          <a:xfrm>
            <a:off x="3409256" y="5761371"/>
            <a:ext cx="7848872" cy="83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1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</a:t>
            </a:r>
            <a:endParaRPr kumimoji="0" lang="fr-FR" sz="2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FB1A9BF5-08B0-4F45-BA5D-3DD29CE1D79A}"/>
              </a:ext>
            </a:extLst>
          </p:cNvPr>
          <p:cNvSpPr txBox="1">
            <a:spLocks/>
          </p:cNvSpPr>
          <p:nvPr/>
        </p:nvSpPr>
        <p:spPr>
          <a:xfrm>
            <a:off x="869491" y="1653598"/>
            <a:ext cx="9925179" cy="2072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J’écris sur mon ardoise un groupe de mots qui pourrait compléter la phrase dite par le maitre / la maitresse.</a:t>
            </a:r>
          </a:p>
        </p:txBody>
      </p:sp>
      <p:pic>
        <p:nvPicPr>
          <p:cNvPr id="11" name="Picture 2" descr="Conseil, Éducation, École">
            <a:extLst>
              <a:ext uri="{FF2B5EF4-FFF2-40B4-BE49-F238E27FC236}">
                <a16:creationId xmlns:a16="http://schemas.microsoft.com/office/drawing/2014/main" id="{6224C86D-21B5-43C3-849D-AA2D179B48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3" t="50000"/>
          <a:stretch/>
        </p:blipFill>
        <p:spPr bwMode="auto">
          <a:xfrm>
            <a:off x="4893914" y="3109887"/>
            <a:ext cx="2568367" cy="182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DDA7381-4F19-2BFD-F6C6-6A5FFE3B51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382"/>
          <a:stretch/>
        </p:blipFill>
        <p:spPr>
          <a:xfrm>
            <a:off x="1" y="798989"/>
            <a:ext cx="628336" cy="73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7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129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Présentation PowerPoint</vt:lpstr>
      <vt:lpstr>Compléter une phrase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2022-08-25T12:01:33Z</dcterms:modified>
</cp:coreProperties>
</file>